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30600650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4804"/>
    <a:srgbClr val="990000"/>
    <a:srgbClr val="FFCC00"/>
    <a:srgbClr val="663300"/>
    <a:srgbClr val="B86E00"/>
    <a:srgbClr val="764600"/>
    <a:srgbClr val="FF9900"/>
    <a:srgbClr val="A26306"/>
    <a:srgbClr val="DA8508"/>
    <a:srgbClr val="FBC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85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40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81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1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7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64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75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37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35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77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0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D7273-E769-4A4E-8B61-33C341AC411C}" type="datetimeFigureOut">
              <a:rPr lang="es-ES" smtClean="0"/>
              <a:t>17/08/2023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9C11-A431-425C-B178-E993B6351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57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adroTexto 39">
            <a:extLst>
              <a:ext uri="{FF2B5EF4-FFF2-40B4-BE49-F238E27FC236}">
                <a16:creationId xmlns:a16="http://schemas.microsoft.com/office/drawing/2014/main" id="{03A14C1F-C69E-893C-48CC-3FB8D09E5D85}"/>
              </a:ext>
            </a:extLst>
          </p:cNvPr>
          <p:cNvSpPr txBox="1"/>
          <p:nvPr/>
        </p:nvSpPr>
        <p:spPr>
          <a:xfrm>
            <a:off x="4166103" y="4680224"/>
            <a:ext cx="22754516" cy="1255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556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TÍTULO DEL TRABAJO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F6410591-BB1D-9AD3-86E7-C60FFA4491D5}"/>
              </a:ext>
            </a:extLst>
          </p:cNvPr>
          <p:cNvSpPr/>
          <p:nvPr/>
        </p:nvSpPr>
        <p:spPr>
          <a:xfrm>
            <a:off x="4166106" y="5930192"/>
            <a:ext cx="22268442" cy="1429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4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Autor</a:t>
            </a:r>
            <a:r>
              <a:rPr lang="es-ES_tradnl" sz="3400" b="1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a*</a:t>
            </a:r>
            <a:r>
              <a:rPr lang="es-ES_tradnl" sz="3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A.B. Autor</a:t>
            </a:r>
            <a:r>
              <a:rPr lang="es-ES_tradnl" sz="3400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s-ES_tradnl" sz="3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y C. D. Autor</a:t>
            </a:r>
            <a:r>
              <a:rPr lang="es-ES_tradnl" sz="3400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</a:p>
          <a:p>
            <a:pPr marL="701725" indent="-701725" algn="ctr">
              <a:buAutoNum type="alphaUcPeriod"/>
            </a:pPr>
            <a:endParaRPr lang="es-ES" sz="3022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2267" baseline="30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s-ES_tradnl" sz="2267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Afiliación</a:t>
            </a:r>
            <a:endParaRPr lang="es-ES" sz="2267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A2CBE574-EBFF-C829-ED8D-2F720AC8C40A}"/>
              </a:ext>
            </a:extLst>
          </p:cNvPr>
          <p:cNvSpPr txBox="1"/>
          <p:nvPr/>
        </p:nvSpPr>
        <p:spPr>
          <a:xfrm>
            <a:off x="24966789" y="2091615"/>
            <a:ext cx="3421589" cy="14878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534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Logo Institucional</a:t>
            </a:r>
          </a:p>
        </p:txBody>
      </p:sp>
      <p:pic>
        <p:nvPicPr>
          <p:cNvPr id="53" name="Imagen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83" y="295812"/>
            <a:ext cx="12490533" cy="4384412"/>
          </a:xfrm>
          <a:prstGeom prst="rect">
            <a:avLst/>
          </a:prstGeom>
        </p:spPr>
      </p:pic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4656750B-CDB2-42A5-89F0-1F9C9A8F96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857873"/>
              </p:ext>
            </p:extLst>
          </p:nvPr>
        </p:nvGraphicFramePr>
        <p:xfrm>
          <a:off x="11145008" y="40815157"/>
          <a:ext cx="7986766" cy="2102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4589863" imgH="1208856" progId="CorelDraw.Graphic.21">
                  <p:embed/>
                </p:oleObj>
              </mc:Choice>
              <mc:Fallback>
                <p:oleObj name="CorelDRAW" r:id="rId4" imgW="4589863" imgH="1208856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45008" y="40815157"/>
                        <a:ext cx="7986766" cy="2102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7889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22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CorelDRAW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ariel maratta martinez</cp:lastModifiedBy>
  <cp:revision>34</cp:revision>
  <dcterms:created xsi:type="dcterms:W3CDTF">2023-03-13T18:44:30Z</dcterms:created>
  <dcterms:modified xsi:type="dcterms:W3CDTF">2023-08-17T12:57:55Z</dcterms:modified>
</cp:coreProperties>
</file>