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4804"/>
    <a:srgbClr val="990000"/>
    <a:srgbClr val="FFCC00"/>
    <a:srgbClr val="663300"/>
    <a:srgbClr val="B86E00"/>
    <a:srgbClr val="764600"/>
    <a:srgbClr val="FF9900"/>
    <a:srgbClr val="A26306"/>
    <a:srgbClr val="DA8508"/>
    <a:srgbClr val="FBC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25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6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08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28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82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3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36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70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66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34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00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73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adroTexto 39">
            <a:extLst>
              <a:ext uri="{FF2B5EF4-FFF2-40B4-BE49-F238E27FC236}">
                <a16:creationId xmlns:a16="http://schemas.microsoft.com/office/drawing/2014/main" id="{03A14C1F-C69E-893C-48CC-3FB8D09E5D85}"/>
              </a:ext>
            </a:extLst>
          </p:cNvPr>
          <p:cNvSpPr txBox="1"/>
          <p:nvPr/>
        </p:nvSpPr>
        <p:spPr>
          <a:xfrm>
            <a:off x="4166103" y="4394474"/>
            <a:ext cx="22754516" cy="1255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556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TÍTULO DEL TRABAJO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F6410591-BB1D-9AD3-86E7-C60FFA4491D5}"/>
              </a:ext>
            </a:extLst>
          </p:cNvPr>
          <p:cNvSpPr/>
          <p:nvPr/>
        </p:nvSpPr>
        <p:spPr>
          <a:xfrm>
            <a:off x="4166106" y="5644442"/>
            <a:ext cx="22268442" cy="1429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Autor</a:t>
            </a:r>
            <a:r>
              <a:rPr lang="es-ES_tradnl" sz="3400" b="1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a*</a:t>
            </a:r>
            <a:r>
              <a:rPr lang="es-ES_tradnl" sz="3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A.B. Autor</a:t>
            </a:r>
            <a:r>
              <a:rPr lang="es-ES_tradnl" sz="34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3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y C. D. Autor</a:t>
            </a:r>
            <a:r>
              <a:rPr lang="es-ES_tradnl" sz="34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</a:p>
          <a:p>
            <a:pPr marL="701725" indent="-701725" algn="ctr">
              <a:buAutoNum type="alphaUcPeriod"/>
            </a:pPr>
            <a:endParaRPr lang="es-ES" sz="3022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267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2267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Afiliación</a:t>
            </a:r>
            <a:endParaRPr lang="es-ES" sz="2267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2CBE574-EBFF-C829-ED8D-2F720AC8C40A}"/>
              </a:ext>
            </a:extLst>
          </p:cNvPr>
          <p:cNvSpPr txBox="1"/>
          <p:nvPr/>
        </p:nvSpPr>
        <p:spPr>
          <a:xfrm>
            <a:off x="24966789" y="1920165"/>
            <a:ext cx="3421589" cy="1487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534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Logo Institucional</a:t>
            </a: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3" y="124362"/>
            <a:ext cx="12490533" cy="4384412"/>
          </a:xfrm>
          <a:prstGeom prst="rect">
            <a:avLst/>
          </a:prstGeom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656750B-CDB2-42A5-89F0-1F9C9A8F9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736063"/>
              </p:ext>
            </p:extLst>
          </p:nvPr>
        </p:nvGraphicFramePr>
        <p:xfrm>
          <a:off x="11145008" y="40815157"/>
          <a:ext cx="7986766" cy="210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4589863" imgH="1208856" progId="CorelDraw.Graphic.21">
                  <p:embed/>
                </p:oleObj>
              </mc:Choice>
              <mc:Fallback>
                <p:oleObj name="CorelDRAW" r:id="rId4" imgW="4589863" imgH="1208856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45008" y="40815157"/>
                        <a:ext cx="7986766" cy="2102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CuadroTexto 65">
            <a:extLst>
              <a:ext uri="{FF2B5EF4-FFF2-40B4-BE49-F238E27FC236}">
                <a16:creationId xmlns:a16="http://schemas.microsoft.com/office/drawing/2014/main" id="{2D16CF28-DFD0-4051-8D2B-875B443EA499}"/>
              </a:ext>
            </a:extLst>
          </p:cNvPr>
          <p:cNvSpPr txBox="1"/>
          <p:nvPr/>
        </p:nvSpPr>
        <p:spPr>
          <a:xfrm>
            <a:off x="803387" y="8955102"/>
            <a:ext cx="134768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3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475BC45B-DD7D-4C81-98A5-E916C6BDD399}"/>
              </a:ext>
            </a:extLst>
          </p:cNvPr>
          <p:cNvGrpSpPr/>
          <p:nvPr/>
        </p:nvGrpSpPr>
        <p:grpSpPr>
          <a:xfrm>
            <a:off x="365129" y="8012933"/>
            <a:ext cx="29822447" cy="6248357"/>
            <a:chOff x="672926" y="7596022"/>
            <a:chExt cx="14760001" cy="8555567"/>
          </a:xfrm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77E9F0BA-2269-4C52-87D3-797492580C99}"/>
                </a:ext>
              </a:extLst>
            </p:cNvPr>
            <p:cNvSpPr/>
            <p:nvPr/>
          </p:nvSpPr>
          <p:spPr>
            <a:xfrm>
              <a:off x="672926" y="7596022"/>
              <a:ext cx="14760001" cy="1070800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Introducción</a:t>
              </a:r>
              <a:r>
                <a:rPr lang="es-CO" sz="6743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E28D86D8-05FF-4520-AFCE-62D98B6B9FA2}"/>
                </a:ext>
              </a:extLst>
            </p:cNvPr>
            <p:cNvSpPr txBox="1"/>
            <p:nvPr/>
          </p:nvSpPr>
          <p:spPr>
            <a:xfrm>
              <a:off x="672926" y="8679096"/>
              <a:ext cx="14743378" cy="7472493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D305389E-2F90-4826-9D91-D91D5440D0B0}"/>
              </a:ext>
            </a:extLst>
          </p:cNvPr>
          <p:cNvGrpSpPr/>
          <p:nvPr/>
        </p:nvGrpSpPr>
        <p:grpSpPr>
          <a:xfrm>
            <a:off x="365129" y="14718201"/>
            <a:ext cx="14280617" cy="11279760"/>
            <a:chOff x="16855924" y="7561851"/>
            <a:chExt cx="14776933" cy="13482148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4B2C5590-A0CC-4F5F-89D0-37DACC7FC684}"/>
                </a:ext>
              </a:extLst>
            </p:cNvPr>
            <p:cNvSpPr/>
            <p:nvPr/>
          </p:nvSpPr>
          <p:spPr>
            <a:xfrm>
              <a:off x="16872857" y="7561851"/>
              <a:ext cx="14760000" cy="113914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Materiales y métodos</a:t>
              </a: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DAC4EDD9-311D-4429-B56E-900E51AA9BF9}"/>
                </a:ext>
              </a:extLst>
            </p:cNvPr>
            <p:cNvSpPr txBox="1"/>
            <p:nvPr/>
          </p:nvSpPr>
          <p:spPr>
            <a:xfrm>
              <a:off x="16855924" y="8704554"/>
              <a:ext cx="14760000" cy="12339445"/>
            </a:xfrm>
            <a:prstGeom prst="rect">
              <a:avLst/>
            </a:prstGeom>
            <a:noFill/>
            <a:ln>
              <a:solidFill>
                <a:srgbClr val="FF99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endParaRPr lang="es-ES" sz="3022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5C513F75-58B6-4383-9797-D0E7B7DF4AB2}"/>
              </a:ext>
            </a:extLst>
          </p:cNvPr>
          <p:cNvGrpSpPr/>
          <p:nvPr/>
        </p:nvGrpSpPr>
        <p:grpSpPr>
          <a:xfrm>
            <a:off x="15853334" y="14685909"/>
            <a:ext cx="14280617" cy="18578822"/>
            <a:chOff x="850609" y="20274059"/>
            <a:chExt cx="30960001" cy="19869477"/>
          </a:xfrm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4ADDF8CD-79D0-468B-9A0E-C42904B7491B}"/>
                </a:ext>
              </a:extLst>
            </p:cNvPr>
            <p:cNvSpPr/>
            <p:nvPr/>
          </p:nvSpPr>
          <p:spPr>
            <a:xfrm>
              <a:off x="850609" y="20274059"/>
              <a:ext cx="30960001" cy="1142083"/>
            </a:xfrm>
            <a:prstGeom prst="rect">
              <a:avLst/>
            </a:prstGeom>
            <a:solidFill>
              <a:srgbClr val="990000"/>
            </a:solidFill>
            <a:ln w="5715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Resultados</a:t>
              </a:r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0755129A-5B18-4D34-9C6B-58CB7A8A1C53}"/>
                </a:ext>
              </a:extLst>
            </p:cNvPr>
            <p:cNvSpPr txBox="1"/>
            <p:nvPr/>
          </p:nvSpPr>
          <p:spPr>
            <a:xfrm>
              <a:off x="850609" y="21450928"/>
              <a:ext cx="30956634" cy="18692608"/>
            </a:xfrm>
            <a:prstGeom prst="rect">
              <a:avLst/>
            </a:prstGeom>
            <a:noFill/>
            <a:ln>
              <a:solidFill>
                <a:srgbClr val="99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DF842354-1D83-4F02-B7E2-D4E984FF0774}"/>
              </a:ext>
            </a:extLst>
          </p:cNvPr>
          <p:cNvGrpSpPr/>
          <p:nvPr/>
        </p:nvGrpSpPr>
        <p:grpSpPr>
          <a:xfrm>
            <a:off x="377152" y="26565952"/>
            <a:ext cx="14306070" cy="10982912"/>
            <a:chOff x="359641" y="29481461"/>
            <a:chExt cx="15146949" cy="10705951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0D8FF20D-D7EE-4488-A18A-531B35FC5A48}"/>
                </a:ext>
              </a:extLst>
            </p:cNvPr>
            <p:cNvSpPr/>
            <p:nvPr/>
          </p:nvSpPr>
          <p:spPr>
            <a:xfrm>
              <a:off x="359641" y="29481461"/>
              <a:ext cx="15146949" cy="1142083"/>
            </a:xfrm>
            <a:prstGeom prst="rect">
              <a:avLst/>
            </a:prstGeom>
            <a:solidFill>
              <a:srgbClr val="B86E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Conclusiones</a:t>
              </a: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19029642-5D1F-4D84-80E0-678F2D7D832F}"/>
                </a:ext>
              </a:extLst>
            </p:cNvPr>
            <p:cNvSpPr txBox="1"/>
            <p:nvPr/>
          </p:nvSpPr>
          <p:spPr>
            <a:xfrm>
              <a:off x="386590" y="30658686"/>
              <a:ext cx="15102674" cy="9528726"/>
            </a:xfrm>
            <a:prstGeom prst="rect">
              <a:avLst/>
            </a:prstGeom>
            <a:noFill/>
            <a:ln>
              <a:solidFill>
                <a:srgbClr val="B86E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  <a:p>
              <a:endParaRPr lang="es-AR" sz="6743" dirty="0"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13806943-C3B4-4F6B-94E3-5E6230336552}"/>
              </a:ext>
            </a:extLst>
          </p:cNvPr>
          <p:cNvGrpSpPr/>
          <p:nvPr/>
        </p:nvGrpSpPr>
        <p:grpSpPr>
          <a:xfrm>
            <a:off x="15814167" y="33496614"/>
            <a:ext cx="14318231" cy="3978404"/>
            <a:chOff x="16800465" y="29516603"/>
            <a:chExt cx="15159824" cy="4386162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2F513399-36DC-4696-A3FE-2F3ADF4F9997}"/>
                </a:ext>
              </a:extLst>
            </p:cNvPr>
            <p:cNvSpPr/>
            <p:nvPr/>
          </p:nvSpPr>
          <p:spPr>
            <a:xfrm>
              <a:off x="16841933" y="29516603"/>
              <a:ext cx="15118356" cy="1142083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7648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Agradecimientos</a:t>
              </a:r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C20C06A1-49CC-42CA-9BFC-203BF96DE318}"/>
                </a:ext>
              </a:extLst>
            </p:cNvPr>
            <p:cNvSpPr txBox="1"/>
            <p:nvPr/>
          </p:nvSpPr>
          <p:spPr>
            <a:xfrm>
              <a:off x="16800465" y="30724596"/>
              <a:ext cx="15102674" cy="3178169"/>
            </a:xfrm>
            <a:prstGeom prst="rect">
              <a:avLst/>
            </a:prstGeom>
            <a:noFill/>
            <a:ln>
              <a:solidFill>
                <a:srgbClr val="76480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AR" sz="3022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736D0F7E-ACAB-4D42-AD91-005BD92C5F5A}"/>
              </a:ext>
            </a:extLst>
          </p:cNvPr>
          <p:cNvGrpSpPr/>
          <p:nvPr/>
        </p:nvGrpSpPr>
        <p:grpSpPr>
          <a:xfrm>
            <a:off x="377152" y="38215912"/>
            <a:ext cx="29864754" cy="2174627"/>
            <a:chOff x="399320" y="37921843"/>
            <a:chExt cx="31620137" cy="2302447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ECC5B6EB-E7EC-4578-AC2A-BA84DA1C140C}"/>
                </a:ext>
              </a:extLst>
            </p:cNvPr>
            <p:cNvSpPr/>
            <p:nvPr/>
          </p:nvSpPr>
          <p:spPr>
            <a:xfrm>
              <a:off x="418809" y="37921843"/>
              <a:ext cx="31600648" cy="11420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4534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Referencias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4949B1E9-4007-4B81-BB4C-B057741557D9}"/>
                </a:ext>
              </a:extLst>
            </p:cNvPr>
            <p:cNvSpPr txBox="1"/>
            <p:nvPr/>
          </p:nvSpPr>
          <p:spPr>
            <a:xfrm>
              <a:off x="399320" y="39027883"/>
              <a:ext cx="31600648" cy="11964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s-MX" sz="6743" dirty="0"/>
            </a:p>
          </p:txBody>
        </p:sp>
      </p:grpSp>
    </p:spTree>
    <p:extLst>
      <p:ext uri="{BB962C8B-B14F-4D97-AF65-F5344CB8AC3E}">
        <p14:creationId xmlns:p14="http://schemas.microsoft.com/office/powerpoint/2010/main" val="1107889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30</Words>
  <Application>Microsoft Office PowerPoint</Application>
  <PresentationFormat>Personalizado</PresentationFormat>
  <Paragraphs>82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CorelDRAW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ariel maratta martinez</cp:lastModifiedBy>
  <cp:revision>38</cp:revision>
  <dcterms:created xsi:type="dcterms:W3CDTF">2023-03-13T18:44:30Z</dcterms:created>
  <dcterms:modified xsi:type="dcterms:W3CDTF">2023-08-17T12:57:46Z</dcterms:modified>
</cp:coreProperties>
</file>